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021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02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8778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74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5316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0790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8783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31830670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2925347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66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vwo</a:t>
            </a:r>
            <a:endParaRPr lang="nl-NL" sz="12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</a:t>
            </a:r>
            <a:endParaRPr lang="nl-NL" sz="12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 smtClean="0"/>
              <a:t>havo.economielokaal.nl</a:t>
            </a:r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421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“Bad money </a:t>
            </a:r>
            <a:r>
              <a:rPr lang="nl-NL" dirty="0" err="1" smtClean="0"/>
              <a:t>always</a:t>
            </a:r>
            <a:r>
              <a:rPr lang="nl-NL" dirty="0" smtClean="0"/>
              <a:t> drives out </a:t>
            </a:r>
            <a:r>
              <a:rPr lang="nl-NL" dirty="0" err="1" smtClean="0"/>
              <a:t>good</a:t>
            </a:r>
            <a:r>
              <a:rPr lang="nl-NL" dirty="0" smtClean="0"/>
              <a:t> money.”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Wet van </a:t>
            </a:r>
            <a:r>
              <a:rPr lang="nl-NL" dirty="0" err="1" smtClean="0"/>
              <a:t>gresham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949863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wet van </a:t>
            </a:r>
            <a:r>
              <a:rPr lang="nl-NL" dirty="0" err="1" smtClean="0"/>
              <a:t>gresham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382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Gouden tientje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382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Zilveren tientje</a:t>
            </a:r>
            <a:endParaRPr lang="nl-NL" dirty="0"/>
          </a:p>
        </p:txBody>
      </p:sp>
      <p:sp>
        <p:nvSpPr>
          <p:cNvPr id="7" name="Tijdelijke aanduiding voor inhoud 4"/>
          <p:cNvSpPr txBox="1">
            <a:spLocks/>
          </p:cNvSpPr>
          <p:nvPr/>
        </p:nvSpPr>
        <p:spPr>
          <a:xfrm>
            <a:off x="684211" y="2249444"/>
            <a:ext cx="4937655" cy="14081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Begin: 1 munt = 10 gulden goud</a:t>
            </a:r>
            <a:endParaRPr lang="nl-NL" dirty="0"/>
          </a:p>
        </p:txBody>
      </p:sp>
      <p:sp>
        <p:nvSpPr>
          <p:cNvPr id="8" name="Tijdelijke aanduiding voor inhoud 5"/>
          <p:cNvSpPr txBox="1">
            <a:spLocks/>
          </p:cNvSpPr>
          <p:nvPr/>
        </p:nvSpPr>
        <p:spPr>
          <a:xfrm>
            <a:off x="5808133" y="2249444"/>
            <a:ext cx="4934479" cy="14081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Begin: 1 munt = 10 gulden zilver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451" y="2749528"/>
            <a:ext cx="1528107" cy="73016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08133" y="2746576"/>
            <a:ext cx="1647399" cy="733116"/>
          </a:xfrm>
          <a:prstGeom prst="rect">
            <a:avLst/>
          </a:prstGeom>
        </p:spPr>
      </p:pic>
      <p:sp>
        <p:nvSpPr>
          <p:cNvPr id="11" name="Tijdelijke aanduiding voor inhoud 4"/>
          <p:cNvSpPr txBox="1">
            <a:spLocks/>
          </p:cNvSpPr>
          <p:nvPr/>
        </p:nvSpPr>
        <p:spPr>
          <a:xfrm>
            <a:off x="684210" y="3728135"/>
            <a:ext cx="10058402" cy="30433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 smtClean="0"/>
              <a:t>Beide munten worden gebruikt in het betalingsverkeer.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Dan daalt de zilverprijs,</a:t>
            </a:r>
          </a:p>
          <a:p>
            <a:pPr marL="0" indent="0" algn="ctr">
              <a:buNone/>
            </a:pPr>
            <a:r>
              <a:rPr lang="nl-NL" dirty="0" smtClean="0"/>
              <a:t>waardoor in 1 munt voor 8 gulden zilver zit.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Als je beide munten in je beurs hebt,</a:t>
            </a:r>
            <a:br>
              <a:rPr lang="nl-NL" dirty="0" smtClean="0"/>
            </a:br>
            <a:r>
              <a:rPr lang="nl-NL" b="1" dirty="0" smtClean="0"/>
              <a:t>met welke munt zou jij iemand betalen?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64534718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wet van </a:t>
            </a:r>
            <a:r>
              <a:rPr lang="nl-NL" dirty="0" err="1" smtClean="0"/>
              <a:t>gresham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382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Gouden tientje (</a:t>
            </a:r>
            <a:r>
              <a:rPr lang="nl-NL" b="1" dirty="0" smtClean="0"/>
              <a:t>nominale waarde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382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Zilveren tientje  (</a:t>
            </a:r>
            <a:r>
              <a:rPr lang="nl-NL" b="1" dirty="0" smtClean="0"/>
              <a:t>nominale waarde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7" name="Tijdelijke aanduiding voor inhoud 4"/>
          <p:cNvSpPr txBox="1">
            <a:spLocks/>
          </p:cNvSpPr>
          <p:nvPr/>
        </p:nvSpPr>
        <p:spPr>
          <a:xfrm>
            <a:off x="684211" y="2249444"/>
            <a:ext cx="5026124" cy="14081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 smtClean="0"/>
              <a:t>Intrinsieke waarde </a:t>
            </a:r>
            <a:r>
              <a:rPr lang="nl-NL" dirty="0" smtClean="0"/>
              <a:t>= 10 gulden goud</a:t>
            </a:r>
            <a:endParaRPr lang="nl-NL" dirty="0"/>
          </a:p>
        </p:txBody>
      </p:sp>
      <p:sp>
        <p:nvSpPr>
          <p:cNvPr id="8" name="Tijdelijke aanduiding voor inhoud 5"/>
          <p:cNvSpPr txBox="1">
            <a:spLocks/>
          </p:cNvSpPr>
          <p:nvPr/>
        </p:nvSpPr>
        <p:spPr>
          <a:xfrm>
            <a:off x="5808133" y="2249444"/>
            <a:ext cx="4934479" cy="14081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 smtClean="0"/>
              <a:t>Intrinsieke waarde </a:t>
            </a:r>
            <a:r>
              <a:rPr lang="nl-NL" dirty="0" smtClean="0"/>
              <a:t>= 8 gulden zilver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451" y="2749528"/>
            <a:ext cx="1528107" cy="73016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08133" y="2746576"/>
            <a:ext cx="1647399" cy="733116"/>
          </a:xfrm>
          <a:prstGeom prst="rect">
            <a:avLst/>
          </a:prstGeom>
        </p:spPr>
      </p:pic>
      <p:sp>
        <p:nvSpPr>
          <p:cNvPr id="11" name="Tijdelijke aanduiding voor inhoud 4"/>
          <p:cNvSpPr txBox="1">
            <a:spLocks/>
          </p:cNvSpPr>
          <p:nvPr/>
        </p:nvSpPr>
        <p:spPr>
          <a:xfrm>
            <a:off x="684210" y="3728135"/>
            <a:ext cx="10058402" cy="304336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 smtClean="0"/>
              <a:t>Iedereen houdt het waardevolle geld zelf</a:t>
            </a:r>
          </a:p>
          <a:p>
            <a:pPr marL="0" indent="0" algn="ctr">
              <a:buNone/>
            </a:pPr>
            <a:r>
              <a:rPr lang="nl-NL" dirty="0" smtClean="0"/>
              <a:t>en betaalt anderen met het geld dat minder waarde heeft.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/>
              <a:t>Het goede geld verdwijnt (van de straat)</a:t>
            </a:r>
          </a:p>
          <a:p>
            <a:pPr marL="0" indent="0" algn="ctr">
              <a:buNone/>
            </a:pPr>
            <a:r>
              <a:rPr lang="nl-NL" dirty="0" smtClean="0"/>
              <a:t>en het slechte geld blijft.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b="1" i="1" dirty="0" smtClean="0"/>
              <a:t>Bad money drives out </a:t>
            </a:r>
            <a:r>
              <a:rPr lang="nl-NL" b="1" i="1" dirty="0" err="1" smtClean="0"/>
              <a:t>good</a:t>
            </a:r>
            <a:r>
              <a:rPr lang="nl-NL" b="1" i="1" dirty="0" smtClean="0"/>
              <a:t> money.</a:t>
            </a:r>
            <a:endParaRPr lang="nl-NL" b="1" i="1" dirty="0"/>
          </a:p>
        </p:txBody>
      </p:sp>
    </p:spTree>
    <p:extLst>
      <p:ext uri="{BB962C8B-B14F-4D97-AF65-F5344CB8AC3E}">
        <p14:creationId xmlns:p14="http://schemas.microsoft.com/office/powerpoint/2010/main" val="345656289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20894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7EE3C453-B8FA-4545-AE52-74E5982772BF}" vid="{272075D8-224F-4D71-A158-7037FE08C6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36</TotalTime>
  <Words>135</Words>
  <Application>Microsoft Office PowerPoint</Application>
  <PresentationFormat>Breedbeeld</PresentationFormat>
  <Paragraphs>25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Courier New</vt:lpstr>
      <vt:lpstr>Wingdings</vt:lpstr>
      <vt:lpstr>Wingdings 3</vt:lpstr>
      <vt:lpstr>Economielokaal havo</vt:lpstr>
      <vt:lpstr>Wet van gresham</vt:lpstr>
      <vt:lpstr>De wet van gresham</vt:lpstr>
      <vt:lpstr>De wet van gresham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van gresham</dc:title>
  <dc:creator>pbloemers</dc:creator>
  <cp:lastModifiedBy>Paul Bloemers</cp:lastModifiedBy>
  <cp:revision>5</cp:revision>
  <dcterms:created xsi:type="dcterms:W3CDTF">2016-09-05T06:30:59Z</dcterms:created>
  <dcterms:modified xsi:type="dcterms:W3CDTF">2016-10-15T15:53:16Z</dcterms:modified>
</cp:coreProperties>
</file>